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4" r:id="rId23"/>
    <p:sldId id="315" r:id="rId24"/>
    <p:sldId id="317" r:id="rId25"/>
    <p:sldId id="318" r:id="rId26"/>
    <p:sldId id="31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5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35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4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84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6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27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39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95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6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6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80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71FD0-3576-4509-A2EF-A2EFDE816F3D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2D7D9-D3EB-4335-B12D-FBFF9452E6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07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 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50000" pencilSize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1" b="47975"/>
          <a:stretch/>
        </p:blipFill>
        <p:spPr>
          <a:xfrm>
            <a:off x="2380334" y="4239636"/>
            <a:ext cx="7049111" cy="1394546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781660" y="1113414"/>
            <a:ext cx="106286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b="1" dirty="0" smtClean="0"/>
              <a:t>Recommender System</a:t>
            </a:r>
            <a:endParaRPr lang="en-IN" sz="8800" b="1" dirty="0"/>
          </a:p>
        </p:txBody>
      </p:sp>
    </p:spTree>
    <p:extLst>
      <p:ext uri="{BB962C8B-B14F-4D97-AF65-F5344CB8AC3E}">
        <p14:creationId xmlns:p14="http://schemas.microsoft.com/office/powerpoint/2010/main" val="199888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5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8582" y="2438400"/>
            <a:ext cx="3241963" cy="7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53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11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8582" y="2438400"/>
            <a:ext cx="3241963" cy="7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24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3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8582" y="2438400"/>
            <a:ext cx="3241963" cy="7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77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8582" y="2438400"/>
            <a:ext cx="3241963" cy="7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2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5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8582" y="2438400"/>
            <a:ext cx="3241963" cy="7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68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8582" y="2438400"/>
            <a:ext cx="3241963" cy="7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69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87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10836"/>
            <a:ext cx="874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Collaborative Filtering</a:t>
            </a:r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01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27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0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2945" y="1339273"/>
            <a:ext cx="4946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b="1" dirty="0" smtClean="0"/>
              <a:t>Thank You !!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378336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8582" y="2438400"/>
            <a:ext cx="3241963" cy="7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2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7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8582" y="2438400"/>
            <a:ext cx="3241963" cy="7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11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8582" y="2438400"/>
            <a:ext cx="3241963" cy="7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2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6539345"/>
            <a:ext cx="12192001" cy="318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1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8582" y="2438400"/>
            <a:ext cx="3241963" cy="7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3127" y="3429000"/>
            <a:ext cx="5578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/>
              <a:t>Quiz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672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9</Words>
  <Application>Microsoft Office PowerPoint</Application>
  <PresentationFormat>Widescreen</PresentationFormat>
  <Paragraphs>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bijon guha</dc:creator>
  <cp:lastModifiedBy>bijon guha</cp:lastModifiedBy>
  <cp:revision>6</cp:revision>
  <dcterms:created xsi:type="dcterms:W3CDTF">2019-06-28T15:24:52Z</dcterms:created>
  <dcterms:modified xsi:type="dcterms:W3CDTF">2019-06-29T10:35:35Z</dcterms:modified>
</cp:coreProperties>
</file>